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8" d="100"/>
          <a:sy n="98" d="100"/>
        </p:scale>
        <p:origin x="246" y="12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E6EB5-771F-4155-8F78-A84503C8F6F6}" type="datetimeFigureOut">
              <a:rPr lang="en-US" smtClean="0"/>
              <a:t>9/17/2013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F0687-92EA-40DD-92DA-E48831EBB01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E6EB5-771F-4155-8F78-A84503C8F6F6}" type="datetimeFigureOut">
              <a:rPr lang="en-US" smtClean="0"/>
              <a:t>9/17/2013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F0687-92EA-40DD-92DA-E48831EBB014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E6EB5-771F-4155-8F78-A84503C8F6F6}" type="datetimeFigureOut">
              <a:rPr lang="en-US" smtClean="0"/>
              <a:t>9/17/2013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F0687-92EA-40DD-92DA-E48831EBB014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E6EB5-771F-4155-8F78-A84503C8F6F6}" type="datetimeFigureOut">
              <a:rPr lang="en-US" smtClean="0"/>
              <a:t>9/17/2013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F0687-92EA-40DD-92DA-E48831EBB014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E6EB5-771F-4155-8F78-A84503C8F6F6}" type="datetimeFigureOut">
              <a:rPr lang="en-US" smtClean="0"/>
              <a:t>9/17/2013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975F0687-92EA-40DD-92DA-E48831EBB014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E6EB5-771F-4155-8F78-A84503C8F6F6}" type="datetimeFigureOut">
              <a:rPr lang="en-US" smtClean="0"/>
              <a:t>9/17/2013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F0687-92EA-40DD-92DA-E48831EBB014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E6EB5-771F-4155-8F78-A84503C8F6F6}" type="datetimeFigureOut">
              <a:rPr lang="en-US" smtClean="0"/>
              <a:t>9/17/2013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F0687-92EA-40DD-92DA-E48831EBB014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E6EB5-771F-4155-8F78-A84503C8F6F6}" type="datetimeFigureOut">
              <a:rPr lang="en-US" smtClean="0"/>
              <a:t>9/17/2013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F0687-92EA-40DD-92DA-E48831EBB014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E6EB5-771F-4155-8F78-A84503C8F6F6}" type="datetimeFigureOut">
              <a:rPr lang="en-US" smtClean="0"/>
              <a:t>9/17/2013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F0687-92EA-40DD-92DA-E48831EBB014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E6EB5-771F-4155-8F78-A84503C8F6F6}" type="datetimeFigureOut">
              <a:rPr lang="en-US" smtClean="0"/>
              <a:t>9/17/2013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F0687-92EA-40DD-92DA-E48831EBB014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E6EB5-771F-4155-8F78-A84503C8F6F6}" type="datetimeFigureOut">
              <a:rPr lang="en-US" smtClean="0"/>
              <a:t>9/17/2013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F0687-92EA-40DD-92DA-E48831EBB014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89E6EB5-771F-4155-8F78-A84503C8F6F6}" type="datetimeFigureOut">
              <a:rPr lang="en-US" smtClean="0"/>
              <a:t>9/17/2013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75F0687-92EA-40DD-92DA-E48831EBB014}" type="slidenum">
              <a:rPr lang="en-US" smtClean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Tenth amendment</a:t>
            </a:r>
            <a:br>
              <a:rPr lang="en-US" dirty="0" smtClean="0"/>
            </a:br>
            <a:r>
              <a:rPr lang="en-US" dirty="0" smtClean="0"/>
              <a:t>By: Esmeralda &amp; John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Something that the constitution dose not say can come to us the people. The </a:t>
            </a:r>
            <a:r>
              <a:rPr lang="en-US" smtClean="0">
                <a:solidFill>
                  <a:schemeClr val="accent4">
                    <a:lumMod val="50000"/>
                  </a:schemeClr>
                </a:solidFill>
              </a:rPr>
              <a:t>constitution does 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not have all the laws.</a:t>
            </a:r>
            <a:endParaRPr lang="en-US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But if the congress makes law its up to us or the state of to make the laws a real law yes  we vote on the law.</a:t>
            </a:r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400" y="4876800"/>
            <a:ext cx="1793468" cy="1789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807145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93</TotalTime>
  <Words>53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Apex</vt:lpstr>
      <vt:lpstr>Tenth amendment By: Esmeralda &amp; John</vt:lpstr>
    </vt:vector>
  </TitlesOfParts>
  <Company>Cobb County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Tenth amenmanth By:Esmeralda &amp; John</dc:title>
  <dc:creator>Esmeralda Alcantara Pacheco</dc:creator>
  <cp:lastModifiedBy>Esmeralda Alcantara Pacheco</cp:lastModifiedBy>
  <cp:revision>6</cp:revision>
  <dcterms:created xsi:type="dcterms:W3CDTF">2013-09-17T14:03:05Z</dcterms:created>
  <dcterms:modified xsi:type="dcterms:W3CDTF">2013-09-17T15:36:46Z</dcterms:modified>
</cp:coreProperties>
</file>